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6" r:id="rId12"/>
    <p:sldId id="265" r:id="rId13"/>
  </p:sldIdLst>
  <p:sldSz cx="12192000" cy="6858000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874-3612-49FE-AA79-71DC2466E521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240-43F6-4956-A496-E7702EE798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98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874-3612-49FE-AA79-71DC2466E521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240-43F6-4956-A496-E7702EE798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778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874-3612-49FE-AA79-71DC2466E521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240-43F6-4956-A496-E7702EE798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74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874-3612-49FE-AA79-71DC2466E521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240-43F6-4956-A496-E7702EE798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98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874-3612-49FE-AA79-71DC2466E521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240-43F6-4956-A496-E7702EE798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22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874-3612-49FE-AA79-71DC2466E521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240-43F6-4956-A496-E7702EE798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57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874-3612-49FE-AA79-71DC2466E521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240-43F6-4956-A496-E7702EE798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10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874-3612-49FE-AA79-71DC2466E521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240-43F6-4956-A496-E7702EE798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34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874-3612-49FE-AA79-71DC2466E521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240-43F6-4956-A496-E7702EE798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15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874-3612-49FE-AA79-71DC2466E521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240-43F6-4956-A496-E7702EE798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30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874-3612-49FE-AA79-71DC2466E521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240-43F6-4956-A496-E7702EE798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55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4A874-3612-49FE-AA79-71DC2466E521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FE240-43F6-4956-A496-E7702EE798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1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Les 4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Voeren en verzorgen</a:t>
            </a:r>
          </a:p>
          <a:p>
            <a:r>
              <a:rPr lang="nl-NL" dirty="0" smtClean="0"/>
              <a:t>Voer en water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977" y="3509963"/>
            <a:ext cx="3435530" cy="22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2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Rantsoen berekenen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Beperkt of onbeperkt voeren</a:t>
            </a:r>
          </a:p>
          <a:p>
            <a:r>
              <a:rPr lang="nl-NL" dirty="0" smtClean="0"/>
              <a:t>Honden en katten voer je beperkt 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(Extra snoepjes en koekjes zijn ook voeding)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            Snelle globale berekening:</a:t>
            </a:r>
          </a:p>
          <a:p>
            <a:r>
              <a:rPr lang="nl-NL" dirty="0" smtClean="0"/>
              <a:t>Kleine rassen 2% van het  ideale lichaamsgewicht</a:t>
            </a:r>
          </a:p>
          <a:p>
            <a:r>
              <a:rPr lang="nl-NL" dirty="0" smtClean="0"/>
              <a:t>Midden rassen 1,5 tot 1% van het  ideale lichaamsgewicht</a:t>
            </a:r>
          </a:p>
          <a:p>
            <a:r>
              <a:rPr lang="nl-NL" dirty="0" smtClean="0"/>
              <a:t>Grote rassen 1 % van het ideale lichaamsgewicht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5947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Controle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hond of kat monitoren </a:t>
            </a:r>
          </a:p>
          <a:p>
            <a:r>
              <a:rPr lang="nl-NL" dirty="0" smtClean="0"/>
              <a:t>Het gewicht meten. Elke maand het dier wegen</a:t>
            </a:r>
          </a:p>
          <a:p>
            <a:r>
              <a:rPr lang="nl-NL" dirty="0" smtClean="0"/>
              <a:t>Eventueel voergift bijstellen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0" y="3139789"/>
            <a:ext cx="4676503" cy="287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3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Hoeveel water en voer heeft een grote hond met een ideaal gewicht van 40 kg nodig?</a:t>
            </a:r>
          </a:p>
          <a:p>
            <a:endParaRPr lang="nl-NL" dirty="0"/>
          </a:p>
          <a:p>
            <a:r>
              <a:rPr lang="nl-NL" dirty="0" smtClean="0"/>
              <a:t>En een kat van 7 kg?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2913016"/>
            <a:ext cx="6151383" cy="253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Hoeveelheid voer en water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4000" dirty="0" smtClean="0"/>
          </a:p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 smtClean="0"/>
              <a:t>Als je een hond of kat gaat voeren moet je weten hoeveel het dier nodig heeft.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274" y="4052238"/>
            <a:ext cx="2955879" cy="178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0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Afhankelijk van: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Diersoort					Prestaties</a:t>
            </a:r>
          </a:p>
          <a:p>
            <a:pPr marL="0" indent="0">
              <a:buNone/>
            </a:pPr>
            <a:r>
              <a:rPr lang="nl-NL" dirty="0" smtClean="0"/>
              <a:t>Ras						Omgevingstemperatuur</a:t>
            </a:r>
          </a:p>
          <a:p>
            <a:pPr marL="0" indent="0">
              <a:buNone/>
            </a:pPr>
            <a:r>
              <a:rPr lang="nl-NL" dirty="0" smtClean="0"/>
              <a:t>Leeftijd</a:t>
            </a:r>
          </a:p>
          <a:p>
            <a:pPr marL="0" indent="0">
              <a:buNone/>
            </a:pPr>
            <a:r>
              <a:rPr lang="nl-NL" dirty="0" smtClean="0"/>
              <a:t>Geslacht</a:t>
            </a:r>
          </a:p>
          <a:p>
            <a:pPr marL="0" indent="0">
              <a:buNone/>
            </a:pPr>
            <a:r>
              <a:rPr lang="nl-NL" dirty="0" smtClean="0"/>
              <a:t>Gewicht</a:t>
            </a:r>
          </a:p>
          <a:p>
            <a:pPr marL="0" indent="0">
              <a:buNone/>
            </a:pPr>
            <a:r>
              <a:rPr lang="nl-NL" dirty="0" smtClean="0"/>
              <a:t>Het overige voerrantsoen</a:t>
            </a:r>
          </a:p>
          <a:p>
            <a:pPr marL="0" indent="0">
              <a:buNone/>
            </a:pPr>
            <a:r>
              <a:rPr lang="nl-NL" dirty="0" smtClean="0"/>
              <a:t>Kwaliteit van voer</a:t>
            </a:r>
          </a:p>
          <a:p>
            <a:pPr marL="0" indent="0">
              <a:buNone/>
            </a:pPr>
            <a:r>
              <a:rPr lang="nl-NL" dirty="0" smtClean="0"/>
              <a:t>Conditie van dier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53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Vocht/water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juiste hoeveelheid voer is belangrijk maar de hoeveelheid vocht is ook belangrijk</a:t>
            </a:r>
          </a:p>
          <a:p>
            <a:endParaRPr lang="nl-NL" dirty="0"/>
          </a:p>
          <a:p>
            <a:r>
              <a:rPr lang="nl-NL" dirty="0" smtClean="0"/>
              <a:t>Water is onmisbaar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909" y="2534194"/>
            <a:ext cx="5122000" cy="342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1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Hoeveel water?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Hond 60-65 ml per kg lichaamsgewicht</a:t>
            </a:r>
          </a:p>
          <a:p>
            <a:r>
              <a:rPr lang="nl-NL" dirty="0" smtClean="0"/>
              <a:t>Kat 40-60 ml per kg lichaamsgewicht</a:t>
            </a:r>
          </a:p>
          <a:p>
            <a:endParaRPr lang="nl-NL" dirty="0"/>
          </a:p>
          <a:p>
            <a:r>
              <a:rPr lang="nl-NL" dirty="0" smtClean="0"/>
              <a:t>Belangrijk om te weten of een dier genoeg drinkt!</a:t>
            </a:r>
          </a:p>
          <a:p>
            <a:r>
              <a:rPr lang="nl-NL" dirty="0" smtClean="0"/>
              <a:t>Teveel drinken is een aanwijzing voor gezondheidsproblemen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79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Basis behoefte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energie die een dier nodig heeft. </a:t>
            </a:r>
          </a:p>
          <a:p>
            <a:pPr marL="0" indent="0">
              <a:buNone/>
            </a:pPr>
            <a:r>
              <a:rPr lang="nl-NL" sz="4000" dirty="0" smtClean="0"/>
              <a:t>       </a:t>
            </a:r>
          </a:p>
          <a:p>
            <a:pPr marL="0" indent="0">
              <a:buNone/>
            </a:pPr>
            <a:r>
              <a:rPr lang="nl-NL" sz="4000" dirty="0"/>
              <a:t> </a:t>
            </a:r>
            <a:r>
              <a:rPr lang="nl-NL" sz="4000" dirty="0" smtClean="0"/>
              <a:t>               Onderhoudsvoer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Als een dier meer energie verbruikt dan moet je een dier ook meer voeren, anders…………………………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               </a:t>
            </a:r>
            <a:r>
              <a:rPr lang="nl-NL" sz="4000" dirty="0" smtClean="0"/>
              <a:t>Onderhoudsvoer plus extra voor energie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73525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Extra energie nodig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Groei</a:t>
            </a:r>
          </a:p>
          <a:p>
            <a:r>
              <a:rPr lang="nl-NL" dirty="0" smtClean="0"/>
              <a:t>Productie van melk</a:t>
            </a:r>
          </a:p>
          <a:p>
            <a:r>
              <a:rPr lang="nl-NL" dirty="0" smtClean="0"/>
              <a:t>Zogen van jongen</a:t>
            </a:r>
          </a:p>
          <a:p>
            <a:r>
              <a:rPr lang="nl-NL" dirty="0" smtClean="0"/>
              <a:t>Arbeid</a:t>
            </a:r>
          </a:p>
          <a:p>
            <a:r>
              <a:rPr lang="nl-NL" dirty="0" smtClean="0"/>
              <a:t>Dieren die drachtig zijn</a:t>
            </a:r>
          </a:p>
          <a:p>
            <a:r>
              <a:rPr lang="nl-NL" dirty="0" smtClean="0"/>
              <a:t>Flushing</a:t>
            </a:r>
          </a:p>
          <a:p>
            <a:r>
              <a:rPr lang="nl-NL" dirty="0" smtClean="0"/>
              <a:t>Algehele conditie</a:t>
            </a:r>
          </a:p>
          <a:p>
            <a:r>
              <a:rPr lang="nl-NL" dirty="0" smtClean="0"/>
              <a:t>Omgeving temperatuur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200" y="2235199"/>
            <a:ext cx="4468874" cy="334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7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Actief of niet…………..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072" y="2285705"/>
            <a:ext cx="5123550" cy="32790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924" y="2285705"/>
            <a:ext cx="5204876" cy="327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7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conditie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114" y="2103058"/>
            <a:ext cx="5110389" cy="288225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384" y="3252388"/>
            <a:ext cx="3880588" cy="258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84432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01B8E7FA-3C9C-45D4-A3F1-A6D9FC4A3956}" vid="{A6D1C0C2-F43C-4258-8DE8-23E10AC97C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293</TotalTime>
  <Words>239</Words>
  <Application>Microsoft Office PowerPoint</Application>
  <PresentationFormat>Breedbeeld</PresentationFormat>
  <Paragraphs>64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Thema1</vt:lpstr>
      <vt:lpstr>Les 4</vt:lpstr>
      <vt:lpstr>Hoeveelheid voer en water</vt:lpstr>
      <vt:lpstr>Afhankelijk van:</vt:lpstr>
      <vt:lpstr>Vocht/water</vt:lpstr>
      <vt:lpstr>Hoeveel water?</vt:lpstr>
      <vt:lpstr>Basis behoefte</vt:lpstr>
      <vt:lpstr>Extra energie nodig</vt:lpstr>
      <vt:lpstr>Actief of niet…………..</vt:lpstr>
      <vt:lpstr>De conditie</vt:lpstr>
      <vt:lpstr>Rantsoen berekenen</vt:lpstr>
      <vt:lpstr>Controle</vt:lpstr>
      <vt:lpstr>opdracht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4</dc:title>
  <dc:creator>Wies Temming - Pondes</dc:creator>
  <cp:lastModifiedBy>Wies Temming - Pondes</cp:lastModifiedBy>
  <cp:revision>18</cp:revision>
  <cp:lastPrinted>2018-10-01T12:17:53Z</cp:lastPrinted>
  <dcterms:created xsi:type="dcterms:W3CDTF">2018-10-01T07:28:18Z</dcterms:created>
  <dcterms:modified xsi:type="dcterms:W3CDTF">2018-10-02T10:17:16Z</dcterms:modified>
</cp:coreProperties>
</file>